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89" r:id="rId2"/>
    <p:sldId id="290" r:id="rId3"/>
    <p:sldId id="274" r:id="rId4"/>
    <p:sldId id="288" r:id="rId5"/>
    <p:sldId id="291" r:id="rId6"/>
    <p:sldId id="292" r:id="rId7"/>
    <p:sldId id="293" r:id="rId8"/>
    <p:sldId id="294" r:id="rId9"/>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7/6/2021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Lag Time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Drop turner, swinger, 2 activators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50% hard cover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26867B50-209C-40DB-8C61-DA2270510334}"/>
              </a:ext>
            </a:extLst>
          </p:cNvPr>
          <p:cNvPicPr>
            <a:picLocks noChangeAspect="1"/>
          </p:cNvPicPr>
          <p:nvPr/>
        </p:nvPicPr>
        <p:blipFill>
          <a:blip r:embed="rId5"/>
          <a:stretch>
            <a:fillRect/>
          </a:stretch>
        </p:blipFill>
        <p:spPr>
          <a:xfrm>
            <a:off x="867893" y="3224258"/>
            <a:ext cx="5579414" cy="566481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909310"/>
          </a:xfrm>
          <a:prstGeom prst="rect">
            <a:avLst/>
          </a:prstGeom>
          <a:noFill/>
        </p:spPr>
        <p:txBody>
          <a:bodyPr wrap="square" rtlCol="0">
            <a:spAutoFit/>
          </a:bodyPr>
          <a:lstStyle/>
          <a:p>
            <a:pPr algn="ctr"/>
            <a:r>
              <a:rPr lang="en-US" b="1" dirty="0"/>
              <a:t>Lag Time</a:t>
            </a:r>
          </a:p>
          <a:p>
            <a:pPr algn="ctr"/>
            <a:r>
              <a:rPr lang="en-US" b="1" dirty="0"/>
              <a:t>Written Stage Briefing</a:t>
            </a:r>
          </a:p>
          <a:p>
            <a:r>
              <a:rPr lang="en-US" dirty="0"/>
              <a:t>Lag Time is an 8 round, 40 point, Comstock course of fire. There are 3 USPSA targets and 2 colt poppers. The best 2 hits on paper will score, and steel must fall to score. The start signal is audible.</a:t>
            </a:r>
          </a:p>
          <a:p>
            <a:endParaRPr lang="en-US" dirty="0"/>
          </a:p>
          <a:p>
            <a:r>
              <a:rPr lang="en-US" dirty="0"/>
              <a:t>The front colt popper activates the drop turner. The drop turner is a disappearing target. The rear colt popper activates the swinger, which remains visible at rest.</a:t>
            </a:r>
          </a:p>
          <a:p>
            <a:endParaRPr lang="en-US" dirty="0"/>
          </a:p>
          <a:p>
            <a:r>
              <a:rPr lang="en-US" dirty="0"/>
              <a:t>Handgun start position is toes against the back of the shooting area, facing up range, wrists above respective shoulders. Handgun is loaded and holstered.</a:t>
            </a:r>
          </a:p>
          <a:p>
            <a:endParaRPr lang="en-US" dirty="0"/>
          </a:p>
          <a:p>
            <a:r>
              <a:rPr lang="en-US" dirty="0"/>
              <a:t>PCC start position is heels against the back of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96221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Moving the Standard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6 USPSA targets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7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10’ fault lines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43CC8D96-7D6D-4633-9A2B-EB697F9F4759}"/>
              </a:ext>
            </a:extLst>
          </p:cNvPr>
          <p:cNvPicPr>
            <a:picLocks noChangeAspect="1"/>
          </p:cNvPicPr>
          <p:nvPr/>
        </p:nvPicPr>
        <p:blipFill>
          <a:blip r:embed="rId5"/>
          <a:stretch>
            <a:fillRect/>
          </a:stretch>
        </p:blipFill>
        <p:spPr>
          <a:xfrm>
            <a:off x="521304" y="3172959"/>
            <a:ext cx="6344119" cy="62045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6463308"/>
          </a:xfrm>
          <a:prstGeom prst="rect">
            <a:avLst/>
          </a:prstGeom>
          <a:noFill/>
        </p:spPr>
        <p:txBody>
          <a:bodyPr wrap="square" rtlCol="0">
            <a:spAutoFit/>
          </a:bodyPr>
          <a:lstStyle/>
          <a:p>
            <a:pPr algn="ctr"/>
            <a:r>
              <a:rPr lang="en-US" b="1" dirty="0"/>
              <a:t>Moving the Standard</a:t>
            </a:r>
          </a:p>
          <a:p>
            <a:pPr algn="ctr"/>
            <a:r>
              <a:rPr lang="en-US" b="1" dirty="0"/>
              <a:t>Written Stage Briefing</a:t>
            </a:r>
          </a:p>
          <a:p>
            <a:r>
              <a:rPr lang="en-US" dirty="0"/>
              <a:t>Moving the Standard is a 24 round, 120 point, Virginia Count standard exercise. There are 6 USPSA targets. The best 4 hits on paper will score. The start signal is audible.</a:t>
            </a:r>
          </a:p>
          <a:p>
            <a:endParaRPr lang="en-US" dirty="0"/>
          </a:p>
          <a:p>
            <a:r>
              <a:rPr lang="en-US" dirty="0"/>
              <a:t>Handgun start position is heels touching rear fault line for string 1, and toes touching front fault line for string 2, wrists below belt. Handgun is loaded and holstered.</a:t>
            </a:r>
          </a:p>
          <a:p>
            <a:endParaRPr lang="en-US" dirty="0"/>
          </a:p>
          <a:p>
            <a:r>
              <a:rPr lang="en-US" dirty="0"/>
              <a:t>PCC start position heels touching rear fault line for string 1, and toes touching front fault line for string 2. Loaded carbine is held with both hands, stock on belt, safety on.</a:t>
            </a:r>
          </a:p>
          <a:p>
            <a:endParaRPr lang="en-US" dirty="0"/>
          </a:p>
          <a:p>
            <a:r>
              <a:rPr lang="en-US" dirty="0"/>
              <a:t>String 1 stage procedure: on start signal, from within the shooting area, engage any 3 targets with only 2 rounds each, perform a mandatory reload, and engage remaining 3 targets with only 2 rounds each.</a:t>
            </a:r>
          </a:p>
          <a:p>
            <a:endParaRPr lang="en-US" dirty="0"/>
          </a:p>
          <a:p>
            <a:r>
              <a:rPr lang="en-US" dirty="0"/>
              <a:t>String 2 stage procedure: on start signal, from within the shooting area, engage any 3 targets with only 2 rounds each, perform a mandatory reload, and engage remaining 3 targets with only 2 rounds each </a:t>
            </a:r>
            <a:r>
              <a:rPr lang="en-US" b="1" dirty="0"/>
              <a:t>Strong Hand Only</a:t>
            </a:r>
            <a:r>
              <a:rPr lang="en-US" dirty="0"/>
              <a:t>.</a:t>
            </a:r>
          </a:p>
        </p:txBody>
      </p:sp>
    </p:spTree>
    <p:extLst>
      <p:ext uri="{BB962C8B-B14F-4D97-AF65-F5344CB8AC3E}">
        <p14:creationId xmlns:p14="http://schemas.microsoft.com/office/powerpoint/2010/main" val="2536253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Ride the Lightning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50%, 1 left and 1 right diagonal</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F1C3BCAD-DBE8-4974-98E8-3D2D706CC031}"/>
              </a:ext>
            </a:extLst>
          </p:cNvPr>
          <p:cNvPicPr>
            <a:picLocks noChangeAspect="1"/>
          </p:cNvPicPr>
          <p:nvPr/>
        </p:nvPicPr>
        <p:blipFill>
          <a:blip r:embed="rId5"/>
          <a:stretch>
            <a:fillRect/>
          </a:stretch>
        </p:blipFill>
        <p:spPr>
          <a:xfrm>
            <a:off x="406815" y="3171038"/>
            <a:ext cx="6501570" cy="631950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801314"/>
          </a:xfrm>
          <a:prstGeom prst="rect">
            <a:avLst/>
          </a:prstGeom>
          <a:noFill/>
        </p:spPr>
        <p:txBody>
          <a:bodyPr wrap="square" rtlCol="0">
            <a:spAutoFit/>
          </a:bodyPr>
          <a:lstStyle/>
          <a:p>
            <a:pPr algn="ctr"/>
            <a:r>
              <a:rPr lang="en-US" b="1" dirty="0"/>
              <a:t>Ride the Lightning</a:t>
            </a:r>
          </a:p>
          <a:p>
            <a:pPr algn="ctr"/>
            <a:r>
              <a:rPr lang="en-US" b="1" dirty="0"/>
              <a:t>Written Stage Briefing</a:t>
            </a:r>
          </a:p>
          <a:p>
            <a:r>
              <a:rPr lang="en-US" dirty="0"/>
              <a:t>Ride the Lightning is a 29 round, 145 point, Comstock course of fire. There are 13 USPSA targets and 3 colt poppers. The best 2 hits on paper will score, and steel must fall to score. The start signal is audible.</a:t>
            </a:r>
          </a:p>
          <a:p>
            <a:endParaRPr lang="en-US" dirty="0"/>
          </a:p>
          <a:p>
            <a:r>
              <a:rPr lang="en-US" dirty="0"/>
              <a:t>Handgun start position is anywhere completely outside the shooting area, wrists below belt. Handgun is loaded and holstered.</a:t>
            </a:r>
          </a:p>
          <a:p>
            <a:endParaRPr lang="en-US" dirty="0"/>
          </a:p>
          <a:p>
            <a:r>
              <a:rPr lang="en-US" dirty="0"/>
              <a:t>PCC start position is anywhere completely outside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642053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One End to the Other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poppers, 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6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FAFC7DA-31A2-42EC-89EB-116776BBD33D}"/>
              </a:ext>
            </a:extLst>
          </p:cNvPr>
          <p:cNvPicPr>
            <a:picLocks noChangeAspect="1"/>
          </p:cNvPicPr>
          <p:nvPr/>
        </p:nvPicPr>
        <p:blipFill>
          <a:blip r:embed="rId5"/>
          <a:stretch>
            <a:fillRect/>
          </a:stretch>
        </p:blipFill>
        <p:spPr>
          <a:xfrm>
            <a:off x="180476" y="3253603"/>
            <a:ext cx="7032720" cy="56974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078313"/>
          </a:xfrm>
          <a:prstGeom prst="rect">
            <a:avLst/>
          </a:prstGeom>
          <a:noFill/>
        </p:spPr>
        <p:txBody>
          <a:bodyPr wrap="square" rtlCol="0">
            <a:spAutoFit/>
          </a:bodyPr>
          <a:lstStyle/>
          <a:p>
            <a:pPr algn="ctr"/>
            <a:r>
              <a:rPr lang="en-US" b="1" dirty="0"/>
              <a:t>One End to the Other</a:t>
            </a:r>
          </a:p>
          <a:p>
            <a:pPr algn="ctr"/>
            <a:r>
              <a:rPr lang="en-US" b="1" dirty="0"/>
              <a:t>Written Stage Briefing</a:t>
            </a:r>
          </a:p>
          <a:p>
            <a:r>
              <a:rPr lang="en-US" dirty="0"/>
              <a:t>One End to the Other is a 32 round, 160 point, Comstock course of fire. There are 14 IPSC targets, 2 colt poppers, and 2 mini poppers. The best 2 hits on paper will score, and steel must fall to score. The start signal is audible.</a:t>
            </a:r>
          </a:p>
          <a:p>
            <a:endParaRPr lang="en-US" dirty="0"/>
          </a:p>
          <a:p>
            <a:r>
              <a:rPr lang="en-US" dirty="0"/>
              <a:t>The swinger is activated by the right mini popper and remains visible at rest.</a:t>
            </a:r>
          </a:p>
          <a:p>
            <a:endParaRPr lang="en-US" dirty="0"/>
          </a:p>
          <a:p>
            <a:r>
              <a:rPr lang="en-US" dirty="0"/>
              <a:t>Handgun start position is inside the shooting area, wrists below belt. Pistol is loaded and holstered.</a:t>
            </a:r>
          </a:p>
          <a:p>
            <a:endParaRPr lang="en-US" dirty="0"/>
          </a:p>
          <a:p>
            <a:r>
              <a:rPr lang="en-US" dirty="0"/>
              <a:t>PCC start position is inside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228911107"/>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2889</TotalTime>
  <Words>766</Words>
  <Application>Microsoft Office PowerPoint</Application>
  <PresentationFormat>Custom</PresentationFormat>
  <Paragraphs>89</Paragraphs>
  <Slides>8</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218</cp:revision>
  <cp:lastPrinted>2016-01-15T21:54:08Z</cp:lastPrinted>
  <dcterms:created xsi:type="dcterms:W3CDTF">2002-08-21T12:11:08Z</dcterms:created>
  <dcterms:modified xsi:type="dcterms:W3CDTF">2021-07-07T17:31:42Z</dcterms:modified>
  <cp:category>Shooting</cp:category>
</cp:coreProperties>
</file>

<file path=docProps/thumbnail.jpeg>
</file>